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5"/>
  </p:notesMasterIdLst>
  <p:sldIdLst>
    <p:sldId id="256" r:id="rId2"/>
    <p:sldId id="260" r:id="rId3"/>
    <p:sldId id="372" r:id="rId4"/>
    <p:sldId id="259" r:id="rId5"/>
    <p:sldId id="344" r:id="rId6"/>
    <p:sldId id="314" r:id="rId7"/>
    <p:sldId id="373" r:id="rId8"/>
    <p:sldId id="315" r:id="rId9"/>
    <p:sldId id="316" r:id="rId10"/>
    <p:sldId id="318" r:id="rId11"/>
    <p:sldId id="342" r:id="rId12"/>
    <p:sldId id="330" r:id="rId13"/>
    <p:sldId id="332" r:id="rId14"/>
    <p:sldId id="326" r:id="rId15"/>
    <p:sldId id="323" r:id="rId16"/>
    <p:sldId id="320" r:id="rId17"/>
    <p:sldId id="335" r:id="rId18"/>
    <p:sldId id="327" r:id="rId19"/>
    <p:sldId id="334" r:id="rId20"/>
    <p:sldId id="336" r:id="rId21"/>
    <p:sldId id="329" r:id="rId22"/>
    <p:sldId id="324" r:id="rId23"/>
    <p:sldId id="337" r:id="rId24"/>
    <p:sldId id="345" r:id="rId25"/>
    <p:sldId id="338" r:id="rId26"/>
    <p:sldId id="325" r:id="rId27"/>
    <p:sldId id="339" r:id="rId28"/>
    <p:sldId id="340" r:id="rId29"/>
    <p:sldId id="346" r:id="rId30"/>
    <p:sldId id="333" r:id="rId31"/>
    <p:sldId id="341" r:id="rId32"/>
    <p:sldId id="375" r:id="rId33"/>
    <p:sldId id="348" r:id="rId34"/>
    <p:sldId id="349" r:id="rId35"/>
    <p:sldId id="347" r:id="rId36"/>
    <p:sldId id="358" r:id="rId37"/>
    <p:sldId id="351" r:id="rId38"/>
    <p:sldId id="352" r:id="rId39"/>
    <p:sldId id="353" r:id="rId40"/>
    <p:sldId id="350" r:id="rId41"/>
    <p:sldId id="359" r:id="rId42"/>
    <p:sldId id="355" r:id="rId43"/>
    <p:sldId id="356" r:id="rId44"/>
    <p:sldId id="357" r:id="rId45"/>
    <p:sldId id="354" r:id="rId46"/>
    <p:sldId id="360" r:id="rId47"/>
    <p:sldId id="361" r:id="rId48"/>
    <p:sldId id="363" r:id="rId49"/>
    <p:sldId id="370" r:id="rId50"/>
    <p:sldId id="364" r:id="rId51"/>
    <p:sldId id="371" r:id="rId52"/>
    <p:sldId id="366" r:id="rId53"/>
    <p:sldId id="362" r:id="rId54"/>
    <p:sldId id="378" r:id="rId55"/>
    <p:sldId id="367" r:id="rId56"/>
    <p:sldId id="368" r:id="rId57"/>
    <p:sldId id="369" r:id="rId58"/>
    <p:sldId id="365" r:id="rId59"/>
    <p:sldId id="376" r:id="rId60"/>
    <p:sldId id="377" r:id="rId61"/>
    <p:sldId id="258" r:id="rId62"/>
    <p:sldId id="374" r:id="rId63"/>
    <p:sldId id="286" r:id="rId64"/>
  </p:sldIdLst>
  <p:sldSz cx="9144000" cy="5143500" type="screen16x9"/>
  <p:notesSz cx="6858000" cy="9144000"/>
  <p:embeddedFontLst>
    <p:embeddedFont>
      <p:font typeface="Bebas Neue" panose="020B0604020202020204" charset="0"/>
      <p:regular r:id="rId66"/>
    </p:embeddedFont>
    <p:embeddedFont>
      <p:font typeface="Fira Sans Extra Condensed Medium" panose="020B0604020202020204" charset="0"/>
      <p:regular r:id="rId67"/>
      <p:bold r:id="rId68"/>
      <p:italic r:id="rId69"/>
      <p:boldItalic r:id="rId70"/>
    </p:embeddedFont>
    <p:embeddedFont>
      <p:font typeface="Lucida Console" panose="020B0609040504020204" pitchFamily="49" charset="0"/>
      <p:regular r:id="rId71"/>
    </p:embeddedFont>
    <p:embeddedFont>
      <p:font typeface="Overpass" panose="020B0604020202020204" charset="0"/>
      <p:regular r:id="rId72"/>
      <p:bold r:id="rId73"/>
      <p:italic r:id="rId74"/>
      <p:boldItalic r:id="rId75"/>
    </p:embeddedFont>
    <p:embeddedFont>
      <p:font typeface="Overpass ExtraLight" panose="020B0604020202020204" charset="0"/>
      <p:regular r:id="rId76"/>
      <p:bold r:id="rId77"/>
      <p:italic r:id="rId78"/>
      <p:boldItalic r:id="rId79"/>
    </p:embeddedFont>
    <p:embeddedFont>
      <p:font typeface="Overpass Light" panose="020B0604020202020204" charset="0"/>
      <p:regular r:id="rId80"/>
      <p:bold r:id="rId81"/>
      <p:italic r:id="rId82"/>
      <p:boldItalic r:id="rId83"/>
    </p:embeddedFont>
    <p:embeddedFont>
      <p:font typeface="Roboto Slab Light" panose="020B0604020202020204" charset="0"/>
      <p:regular r:id="rId84"/>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hyperlink" Target="https://learn.microsoft.com/en-us/dotnet/api/system.console?view=netframework-4.8"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5.png"/><Relationship Id="rId4" Type="http://schemas.openxmlformats.org/officeDocument/2006/relationships/hyperlink" Target="https://learn.microsoft.com/en-us/dotnet/api/system.runtime.interopservices.dllimportattribute?view=net-5.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docs.microsoft.com/en-us/windows/win32/api/winuser/nf-winuser-messagebo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hyperlink" Target="https://docs.microsoft.com/en-us/windows/win32/api/processthreadsapi/nf-processthreadsapi-createremotethread"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2862322"/>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38425" y="1953844"/>
            <a:ext cx="5325243" cy="2067791"/>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830997"/>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for Windows. We will see basic process injection techniques, strings / shellcode obfuscation and evasion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regardless of its absolute address.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represent assembly instructions</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661223" y="1023513"/>
            <a:ext cx="5821554" cy="382904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75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may be detected by the product.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200" dirty="0"/>
              <a:t>@Marduk @xbytemx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1754326"/>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3092</TotalTime>
  <Words>2615</Words>
  <Application>Microsoft Office PowerPoint</Application>
  <PresentationFormat>On-screen Show (16:9)</PresentationFormat>
  <Paragraphs>244</Paragraphs>
  <Slides>63</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Roboto Slab Light</vt:lpstr>
      <vt:lpstr>Overpass</vt:lpstr>
      <vt:lpstr>Overpass ExtraLight</vt:lpstr>
      <vt:lpstr>Arial</vt:lpstr>
      <vt:lpstr>Bebas Neue</vt:lpstr>
      <vt:lpstr>Fira Sans Extra Condensed Medium</vt:lpstr>
      <vt:lpstr>Lucida Console</vt:lpstr>
      <vt:lpstr>Overpass Light</vt:lpstr>
      <vt:lpstr>Minimal Marketing by Slidesgo</vt:lpstr>
      <vt:lpstr>Maldev &amp; AV/EDR EVASION FOR PENTESTERS</vt:lpstr>
      <vt:lpstr>whoami</vt:lpstr>
      <vt:lpstr>What Are We Going to Cover </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vt:lpstr>
      <vt:lpstr>Meterpreter’s shellcode</vt:lpstr>
      <vt:lpstr>Meterpreter’s shellcode</vt:lpstr>
      <vt:lpstr>Exercise 1: generate shellcode with msfvenom</vt:lpstr>
      <vt:lpstr>Meterpreter’s shellcode</vt:lpstr>
      <vt:lpstr>Basic shellcode loader</vt:lpstr>
      <vt:lpstr>Basic shellcode loader</vt:lpstr>
      <vt:lpstr>Basic shellcode loader</vt:lpstr>
      <vt:lpstr>Exercise 2: basic shellcode loader</vt:lpstr>
      <vt:lpstr>Basic shellcode loader</vt:lpstr>
      <vt:lpstr>Basic shellcode injector</vt:lpstr>
      <vt:lpstr>Basic shellcode injector</vt:lpstr>
      <vt:lpstr>Basic shellcode injector</vt:lpstr>
      <vt:lpstr>Exercise 3: 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meterpreter detected :( Why?</vt:lpstr>
      <vt:lpstr>Exercise 3: modifying behavior</vt:lpstr>
      <vt:lpstr>p/Invoke disadvantages</vt:lpstr>
      <vt:lpstr>d/invoke</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106</cp:revision>
  <dcterms:modified xsi:type="dcterms:W3CDTF">2022-10-20T21:42:12Z</dcterms:modified>
</cp:coreProperties>
</file>